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Montserrat Medium"/>
      <p:regular r:id="rId22"/>
      <p:bold r:id="rId23"/>
      <p:italic r:id="rId24"/>
      <p:boldItalic r:id="rId25"/>
    </p:embeddedFont>
    <p:embeddedFont>
      <p:font typeface="Montserrat ExtraLight"/>
      <p:regular r:id="rId26"/>
      <p:bold r:id="rId27"/>
      <p:italic r:id="rId28"/>
      <p:boldItalic r:id="rId29"/>
    </p:embeddedFont>
    <p:embeddedFont>
      <p:font typeface="Montserrat ExtraBold"/>
      <p:bold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MontserratMedium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MontserratMedium-italic.fntdata"/><Relationship Id="rId23" Type="http://schemas.openxmlformats.org/officeDocument/2006/relationships/font" Target="fonts/MontserratMedium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ExtraLight-regular.fntdata"/><Relationship Id="rId25" Type="http://schemas.openxmlformats.org/officeDocument/2006/relationships/font" Target="fonts/MontserratMedium-boldItalic.fntdata"/><Relationship Id="rId28" Type="http://schemas.openxmlformats.org/officeDocument/2006/relationships/font" Target="fonts/MontserratExtraLight-italic.fntdata"/><Relationship Id="rId27" Type="http://schemas.openxmlformats.org/officeDocument/2006/relationships/font" Target="fonts/MontserratExtraLigh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ExtraLigh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ExtraBold-boldItalic.fntdata"/><Relationship Id="rId30" Type="http://schemas.openxmlformats.org/officeDocument/2006/relationships/font" Target="fonts/MontserratExtraBold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f9262ee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f9262ee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29023341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729023341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f9262ee2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7f9262ee2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f9262ee2f_0_26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7f9262ee2f_0_26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f9262ee2f_0_26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f9262ee2f_0_26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f9262ee2f_0_26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f9262ee2f_0_26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f9262ee2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f9262ee2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4ea4bab92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4ea4bab92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4ea4bab92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4ea4bab92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4ea4bab92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4ea4bab92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29023341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29023341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29023341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29023341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 Pi</a:t>
            </a:r>
            <a:endParaRPr/>
          </a:p>
        </p:txBody>
      </p:sp>
      <p:sp>
        <p:nvSpPr>
          <p:cNvPr id="159" name="Google Shape;159;p36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Wes Colemere</a:t>
            </a:r>
            <a:endParaRPr/>
          </a:p>
        </p:txBody>
      </p:sp>
      <p:sp>
        <p:nvSpPr>
          <p:cNvPr id="160" name="Google Shape;160;p36"/>
          <p:cNvSpPr txBox="1"/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rotWithShape="0" algn="bl" dir="84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An Introduction</a:t>
            </a:r>
            <a:endParaRPr b="0"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1" name="Google Shape;161;p36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5"/>
          <p:cNvSpPr txBox="1"/>
          <p:nvPr>
            <p:ph type="title"/>
          </p:nvPr>
        </p:nvSpPr>
        <p:spPr>
          <a:xfrm>
            <a:off x="3762675" y="3177750"/>
            <a:ext cx="4562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Look At One</a:t>
            </a:r>
            <a:endParaRPr/>
          </a:p>
        </p:txBody>
      </p:sp>
      <p:sp>
        <p:nvSpPr>
          <p:cNvPr id="215" name="Google Shape;215;p45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</a:t>
            </a:r>
            <a:endParaRPr/>
          </a:p>
        </p:txBody>
      </p:sp>
      <p:sp>
        <p:nvSpPr>
          <p:cNvPr id="216" name="Google Shape;216;p45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Who doesn’t like pi</a:t>
            </a:r>
            <a:endParaRPr i="1"/>
          </a:p>
        </p:txBody>
      </p:sp>
      <p:cxnSp>
        <p:nvCxnSpPr>
          <p:cNvPr id="217" name="Google Shape;217;p45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grpSp>
        <p:nvGrpSpPr>
          <p:cNvPr id="218" name="Google Shape;218;p45"/>
          <p:cNvGrpSpPr/>
          <p:nvPr/>
        </p:nvGrpSpPr>
        <p:grpSpPr>
          <a:xfrm>
            <a:off x="3760315" y="4143080"/>
            <a:ext cx="337069" cy="302593"/>
            <a:chOff x="3441065" y="4302505"/>
            <a:chExt cx="337069" cy="302593"/>
          </a:xfrm>
        </p:grpSpPr>
        <p:sp>
          <p:nvSpPr>
            <p:cNvPr id="219" name="Google Shape;219;p45"/>
            <p:cNvSpPr/>
            <p:nvPr/>
          </p:nvSpPr>
          <p:spPr>
            <a:xfrm>
              <a:off x="3441065" y="4366941"/>
              <a:ext cx="337069" cy="173655"/>
            </a:xfrm>
            <a:custGeom>
              <a:rect b="b" l="l" r="r" t="t"/>
              <a:pathLst>
                <a:path extrusionOk="0" h="5460" w="10598">
                  <a:moveTo>
                    <a:pt x="5062" y="1"/>
                  </a:moveTo>
                  <a:cubicBezTo>
                    <a:pt x="3977" y="1"/>
                    <a:pt x="2891" y="303"/>
                    <a:pt x="1834" y="951"/>
                  </a:cubicBezTo>
                  <a:cubicBezTo>
                    <a:pt x="1001" y="1463"/>
                    <a:pt x="418" y="2058"/>
                    <a:pt x="156" y="2368"/>
                  </a:cubicBezTo>
                  <a:cubicBezTo>
                    <a:pt x="1" y="2546"/>
                    <a:pt x="1" y="2808"/>
                    <a:pt x="168" y="2987"/>
                  </a:cubicBezTo>
                  <a:cubicBezTo>
                    <a:pt x="1001" y="3844"/>
                    <a:pt x="1870" y="4475"/>
                    <a:pt x="2739" y="4892"/>
                  </a:cubicBezTo>
                  <a:cubicBezTo>
                    <a:pt x="2763" y="4916"/>
                    <a:pt x="2787" y="4916"/>
                    <a:pt x="2823" y="4916"/>
                  </a:cubicBezTo>
                  <a:cubicBezTo>
                    <a:pt x="2977" y="4916"/>
                    <a:pt x="3037" y="4689"/>
                    <a:pt x="2894" y="4618"/>
                  </a:cubicBezTo>
                  <a:cubicBezTo>
                    <a:pt x="2049" y="4213"/>
                    <a:pt x="1215" y="3582"/>
                    <a:pt x="406" y="2773"/>
                  </a:cubicBezTo>
                  <a:cubicBezTo>
                    <a:pt x="346" y="2713"/>
                    <a:pt x="346" y="2630"/>
                    <a:pt x="406" y="2570"/>
                  </a:cubicBezTo>
                  <a:cubicBezTo>
                    <a:pt x="799" y="2130"/>
                    <a:pt x="2061" y="868"/>
                    <a:pt x="3918" y="451"/>
                  </a:cubicBezTo>
                  <a:lnTo>
                    <a:pt x="3918" y="451"/>
                  </a:lnTo>
                  <a:cubicBezTo>
                    <a:pt x="3561" y="665"/>
                    <a:pt x="3263" y="963"/>
                    <a:pt x="3025" y="1320"/>
                  </a:cubicBezTo>
                  <a:cubicBezTo>
                    <a:pt x="2977" y="1403"/>
                    <a:pt x="3001" y="1487"/>
                    <a:pt x="3073" y="1534"/>
                  </a:cubicBezTo>
                  <a:cubicBezTo>
                    <a:pt x="3098" y="1551"/>
                    <a:pt x="3126" y="1559"/>
                    <a:pt x="3154" y="1559"/>
                  </a:cubicBezTo>
                  <a:cubicBezTo>
                    <a:pt x="3204" y="1559"/>
                    <a:pt x="3252" y="1533"/>
                    <a:pt x="3275" y="1487"/>
                  </a:cubicBezTo>
                  <a:cubicBezTo>
                    <a:pt x="3728" y="772"/>
                    <a:pt x="4490" y="367"/>
                    <a:pt x="5299" y="367"/>
                  </a:cubicBezTo>
                  <a:cubicBezTo>
                    <a:pt x="6609" y="367"/>
                    <a:pt x="7680" y="1439"/>
                    <a:pt x="7680" y="2749"/>
                  </a:cubicBezTo>
                  <a:cubicBezTo>
                    <a:pt x="7680" y="3820"/>
                    <a:pt x="6954" y="4773"/>
                    <a:pt x="5930" y="5047"/>
                  </a:cubicBezTo>
                  <a:cubicBezTo>
                    <a:pt x="5720" y="5103"/>
                    <a:pt x="5510" y="5130"/>
                    <a:pt x="5305" y="5130"/>
                  </a:cubicBezTo>
                  <a:cubicBezTo>
                    <a:pt x="4250" y="5130"/>
                    <a:pt x="3302" y="4424"/>
                    <a:pt x="3013" y="3368"/>
                  </a:cubicBezTo>
                  <a:cubicBezTo>
                    <a:pt x="2954" y="3154"/>
                    <a:pt x="2918" y="2951"/>
                    <a:pt x="2918" y="2737"/>
                  </a:cubicBezTo>
                  <a:cubicBezTo>
                    <a:pt x="2918" y="2487"/>
                    <a:pt x="2966" y="2249"/>
                    <a:pt x="3037" y="2011"/>
                  </a:cubicBezTo>
                  <a:cubicBezTo>
                    <a:pt x="3073" y="1915"/>
                    <a:pt x="3025" y="1844"/>
                    <a:pt x="2942" y="1820"/>
                  </a:cubicBezTo>
                  <a:cubicBezTo>
                    <a:pt x="2920" y="1812"/>
                    <a:pt x="2899" y="1808"/>
                    <a:pt x="2880" y="1808"/>
                  </a:cubicBezTo>
                  <a:cubicBezTo>
                    <a:pt x="2816" y="1808"/>
                    <a:pt x="2767" y="1851"/>
                    <a:pt x="2739" y="1915"/>
                  </a:cubicBezTo>
                  <a:cubicBezTo>
                    <a:pt x="2656" y="2189"/>
                    <a:pt x="2608" y="2475"/>
                    <a:pt x="2608" y="2737"/>
                  </a:cubicBezTo>
                  <a:cubicBezTo>
                    <a:pt x="2608" y="2975"/>
                    <a:pt x="2644" y="3213"/>
                    <a:pt x="2704" y="3439"/>
                  </a:cubicBezTo>
                  <a:cubicBezTo>
                    <a:pt x="2858" y="4058"/>
                    <a:pt x="3251" y="4582"/>
                    <a:pt x="3739" y="4928"/>
                  </a:cubicBezTo>
                  <a:cubicBezTo>
                    <a:pt x="3632" y="4892"/>
                    <a:pt x="3549" y="4868"/>
                    <a:pt x="3442" y="4820"/>
                  </a:cubicBezTo>
                  <a:cubicBezTo>
                    <a:pt x="3427" y="4816"/>
                    <a:pt x="3412" y="4813"/>
                    <a:pt x="3396" y="4813"/>
                  </a:cubicBezTo>
                  <a:cubicBezTo>
                    <a:pt x="3334" y="4813"/>
                    <a:pt x="3270" y="4849"/>
                    <a:pt x="3251" y="4916"/>
                  </a:cubicBezTo>
                  <a:cubicBezTo>
                    <a:pt x="3216" y="4987"/>
                    <a:pt x="3263" y="5070"/>
                    <a:pt x="3335" y="5106"/>
                  </a:cubicBezTo>
                  <a:cubicBezTo>
                    <a:pt x="3996" y="5346"/>
                    <a:pt x="4652" y="5460"/>
                    <a:pt x="5299" y="5460"/>
                  </a:cubicBezTo>
                  <a:cubicBezTo>
                    <a:pt x="6446" y="5460"/>
                    <a:pt x="7563" y="5103"/>
                    <a:pt x="8621" y="4463"/>
                  </a:cubicBezTo>
                  <a:cubicBezTo>
                    <a:pt x="9502" y="3927"/>
                    <a:pt x="10145" y="3308"/>
                    <a:pt x="10443" y="2975"/>
                  </a:cubicBezTo>
                  <a:cubicBezTo>
                    <a:pt x="10597" y="2808"/>
                    <a:pt x="10586" y="2511"/>
                    <a:pt x="10395" y="2356"/>
                  </a:cubicBezTo>
                  <a:cubicBezTo>
                    <a:pt x="10062" y="2058"/>
                    <a:pt x="9728" y="1784"/>
                    <a:pt x="9383" y="1546"/>
                  </a:cubicBezTo>
                  <a:cubicBezTo>
                    <a:pt x="9357" y="1529"/>
                    <a:pt x="9327" y="1521"/>
                    <a:pt x="9298" y="1521"/>
                  </a:cubicBezTo>
                  <a:cubicBezTo>
                    <a:pt x="9246" y="1521"/>
                    <a:pt x="9194" y="1544"/>
                    <a:pt x="9157" y="1582"/>
                  </a:cubicBezTo>
                  <a:cubicBezTo>
                    <a:pt x="9109" y="1653"/>
                    <a:pt x="9133" y="1737"/>
                    <a:pt x="9192" y="1796"/>
                  </a:cubicBezTo>
                  <a:cubicBezTo>
                    <a:pt x="9514" y="2034"/>
                    <a:pt x="9847" y="2296"/>
                    <a:pt x="10169" y="2594"/>
                  </a:cubicBezTo>
                  <a:cubicBezTo>
                    <a:pt x="10228" y="2653"/>
                    <a:pt x="10228" y="2737"/>
                    <a:pt x="10181" y="2796"/>
                  </a:cubicBezTo>
                  <a:cubicBezTo>
                    <a:pt x="9788" y="3225"/>
                    <a:pt x="8550" y="4439"/>
                    <a:pt x="6835" y="4939"/>
                  </a:cubicBezTo>
                  <a:cubicBezTo>
                    <a:pt x="8311" y="3904"/>
                    <a:pt x="8359" y="1737"/>
                    <a:pt x="6954" y="629"/>
                  </a:cubicBezTo>
                  <a:lnTo>
                    <a:pt x="6954" y="629"/>
                  </a:lnTo>
                  <a:cubicBezTo>
                    <a:pt x="7538" y="820"/>
                    <a:pt x="8121" y="1106"/>
                    <a:pt x="8692" y="1463"/>
                  </a:cubicBezTo>
                  <a:cubicBezTo>
                    <a:pt x="8722" y="1476"/>
                    <a:pt x="8752" y="1482"/>
                    <a:pt x="8780" y="1482"/>
                  </a:cubicBezTo>
                  <a:cubicBezTo>
                    <a:pt x="8831" y="1482"/>
                    <a:pt x="8876" y="1461"/>
                    <a:pt x="8907" y="1415"/>
                  </a:cubicBezTo>
                  <a:cubicBezTo>
                    <a:pt x="8954" y="1344"/>
                    <a:pt x="8931" y="1249"/>
                    <a:pt x="8859" y="1201"/>
                  </a:cubicBezTo>
                  <a:cubicBezTo>
                    <a:pt x="7632" y="426"/>
                    <a:pt x="6348" y="1"/>
                    <a:pt x="50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45"/>
            <p:cNvSpPr/>
            <p:nvPr/>
          </p:nvSpPr>
          <p:spPr>
            <a:xfrm>
              <a:off x="3572864" y="4423300"/>
              <a:ext cx="76141" cy="61479"/>
            </a:xfrm>
            <a:custGeom>
              <a:rect b="b" l="l" r="r" t="t"/>
              <a:pathLst>
                <a:path extrusionOk="0" h="1933" w="2394">
                  <a:moveTo>
                    <a:pt x="1143" y="0"/>
                  </a:moveTo>
                  <a:cubicBezTo>
                    <a:pt x="465" y="0"/>
                    <a:pt x="0" y="679"/>
                    <a:pt x="238" y="1322"/>
                  </a:cubicBezTo>
                  <a:cubicBezTo>
                    <a:pt x="258" y="1381"/>
                    <a:pt x="326" y="1423"/>
                    <a:pt x="396" y="1423"/>
                  </a:cubicBezTo>
                  <a:cubicBezTo>
                    <a:pt x="411" y="1423"/>
                    <a:pt x="426" y="1421"/>
                    <a:pt x="441" y="1417"/>
                  </a:cubicBezTo>
                  <a:cubicBezTo>
                    <a:pt x="524" y="1382"/>
                    <a:pt x="560" y="1298"/>
                    <a:pt x="536" y="1203"/>
                  </a:cubicBezTo>
                  <a:cubicBezTo>
                    <a:pt x="354" y="738"/>
                    <a:pt x="729" y="308"/>
                    <a:pt x="1156" y="308"/>
                  </a:cubicBezTo>
                  <a:cubicBezTo>
                    <a:pt x="1287" y="308"/>
                    <a:pt x="1422" y="349"/>
                    <a:pt x="1548" y="441"/>
                  </a:cubicBezTo>
                  <a:cubicBezTo>
                    <a:pt x="2036" y="822"/>
                    <a:pt x="1774" y="1620"/>
                    <a:pt x="1143" y="1620"/>
                  </a:cubicBezTo>
                  <a:cubicBezTo>
                    <a:pt x="1048" y="1620"/>
                    <a:pt x="953" y="1608"/>
                    <a:pt x="881" y="1560"/>
                  </a:cubicBezTo>
                  <a:cubicBezTo>
                    <a:pt x="860" y="1554"/>
                    <a:pt x="840" y="1551"/>
                    <a:pt x="819" y="1551"/>
                  </a:cubicBezTo>
                  <a:cubicBezTo>
                    <a:pt x="759" y="1551"/>
                    <a:pt x="703" y="1578"/>
                    <a:pt x="667" y="1632"/>
                  </a:cubicBezTo>
                  <a:cubicBezTo>
                    <a:pt x="643" y="1715"/>
                    <a:pt x="667" y="1798"/>
                    <a:pt x="738" y="1846"/>
                  </a:cubicBezTo>
                  <a:cubicBezTo>
                    <a:pt x="869" y="1904"/>
                    <a:pt x="1009" y="1933"/>
                    <a:pt x="1148" y="1933"/>
                  </a:cubicBezTo>
                  <a:cubicBezTo>
                    <a:pt x="1438" y="1933"/>
                    <a:pt x="1724" y="1806"/>
                    <a:pt x="1917" y="1548"/>
                  </a:cubicBezTo>
                  <a:cubicBezTo>
                    <a:pt x="2393" y="917"/>
                    <a:pt x="1965" y="0"/>
                    <a:pt x="11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45"/>
            <p:cNvSpPr/>
            <p:nvPr/>
          </p:nvSpPr>
          <p:spPr>
            <a:xfrm>
              <a:off x="3619045" y="4394485"/>
              <a:ext cx="46626" cy="39088"/>
            </a:xfrm>
            <a:custGeom>
              <a:rect b="b" l="l" r="r" t="t"/>
              <a:pathLst>
                <a:path extrusionOk="0" h="1229" w="1466">
                  <a:moveTo>
                    <a:pt x="782" y="310"/>
                  </a:moveTo>
                  <a:cubicBezTo>
                    <a:pt x="917" y="310"/>
                    <a:pt x="1054" y="400"/>
                    <a:pt x="1096" y="549"/>
                  </a:cubicBezTo>
                  <a:cubicBezTo>
                    <a:pt x="1120" y="716"/>
                    <a:pt x="1013" y="871"/>
                    <a:pt x="858" y="906"/>
                  </a:cubicBezTo>
                  <a:cubicBezTo>
                    <a:pt x="834" y="912"/>
                    <a:pt x="810" y="914"/>
                    <a:pt x="788" y="914"/>
                  </a:cubicBezTo>
                  <a:cubicBezTo>
                    <a:pt x="553" y="914"/>
                    <a:pt x="406" y="648"/>
                    <a:pt x="537" y="442"/>
                  </a:cubicBezTo>
                  <a:cubicBezTo>
                    <a:pt x="599" y="351"/>
                    <a:pt x="690" y="310"/>
                    <a:pt x="782" y="310"/>
                  </a:cubicBezTo>
                  <a:close/>
                  <a:moveTo>
                    <a:pt x="791" y="1"/>
                  </a:moveTo>
                  <a:cubicBezTo>
                    <a:pt x="598" y="1"/>
                    <a:pt x="403" y="88"/>
                    <a:pt x="275" y="275"/>
                  </a:cubicBezTo>
                  <a:cubicBezTo>
                    <a:pt x="1" y="692"/>
                    <a:pt x="321" y="1229"/>
                    <a:pt x="792" y="1229"/>
                  </a:cubicBezTo>
                  <a:cubicBezTo>
                    <a:pt x="833" y="1229"/>
                    <a:pt x="875" y="1225"/>
                    <a:pt x="918" y="1216"/>
                  </a:cubicBezTo>
                  <a:cubicBezTo>
                    <a:pt x="1251" y="1145"/>
                    <a:pt x="1465" y="811"/>
                    <a:pt x="1394" y="490"/>
                  </a:cubicBezTo>
                  <a:cubicBezTo>
                    <a:pt x="1331" y="176"/>
                    <a:pt x="1064" y="1"/>
                    <a:pt x="7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45"/>
            <p:cNvSpPr/>
            <p:nvPr/>
          </p:nvSpPr>
          <p:spPr>
            <a:xfrm>
              <a:off x="3604669" y="4302505"/>
              <a:ext cx="9860" cy="42046"/>
            </a:xfrm>
            <a:custGeom>
              <a:rect b="b" l="l" r="r" t="t"/>
              <a:pathLst>
                <a:path extrusionOk="0" h="1322" w="31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1179"/>
                  </a:lnTo>
                  <a:cubicBezTo>
                    <a:pt x="0" y="1262"/>
                    <a:pt x="72" y="1322"/>
                    <a:pt x="143" y="1322"/>
                  </a:cubicBezTo>
                  <a:cubicBezTo>
                    <a:pt x="238" y="1322"/>
                    <a:pt x="298" y="1250"/>
                    <a:pt x="298" y="1179"/>
                  </a:cubicBezTo>
                  <a:lnTo>
                    <a:pt x="298" y="155"/>
                  </a:ln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45"/>
            <p:cNvSpPr/>
            <p:nvPr/>
          </p:nvSpPr>
          <p:spPr>
            <a:xfrm>
              <a:off x="3528178" y="4315926"/>
              <a:ext cx="22359" cy="40742"/>
            </a:xfrm>
            <a:custGeom>
              <a:rect b="b" l="l" r="r" t="t"/>
              <a:pathLst>
                <a:path extrusionOk="0" h="1281" w="703">
                  <a:moveTo>
                    <a:pt x="163" y="1"/>
                  </a:moveTo>
                  <a:cubicBezTo>
                    <a:pt x="149" y="1"/>
                    <a:pt x="134" y="3"/>
                    <a:pt x="119" y="7"/>
                  </a:cubicBezTo>
                  <a:cubicBezTo>
                    <a:pt x="48" y="43"/>
                    <a:pt x="0" y="126"/>
                    <a:pt x="36" y="209"/>
                  </a:cubicBezTo>
                  <a:lnTo>
                    <a:pt x="393" y="1174"/>
                  </a:lnTo>
                  <a:cubicBezTo>
                    <a:pt x="417" y="1233"/>
                    <a:pt x="477" y="1281"/>
                    <a:pt x="536" y="1281"/>
                  </a:cubicBezTo>
                  <a:cubicBezTo>
                    <a:pt x="631" y="1281"/>
                    <a:pt x="703" y="1174"/>
                    <a:pt x="679" y="1067"/>
                  </a:cubicBezTo>
                  <a:lnTo>
                    <a:pt x="322" y="102"/>
                  </a:lnTo>
                  <a:cubicBezTo>
                    <a:pt x="292" y="43"/>
                    <a:pt x="231" y="1"/>
                    <a:pt x="1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45"/>
            <p:cNvSpPr/>
            <p:nvPr/>
          </p:nvSpPr>
          <p:spPr>
            <a:xfrm>
              <a:off x="3457730" y="4348590"/>
              <a:ext cx="32600" cy="35367"/>
            </a:xfrm>
            <a:custGeom>
              <a:rect b="b" l="l" r="r" t="t"/>
              <a:pathLst>
                <a:path extrusionOk="0" h="1112" w="1025">
                  <a:moveTo>
                    <a:pt x="183" y="0"/>
                  </a:moveTo>
                  <a:cubicBezTo>
                    <a:pt x="147" y="0"/>
                    <a:pt x="110" y="13"/>
                    <a:pt x="72" y="40"/>
                  </a:cubicBezTo>
                  <a:cubicBezTo>
                    <a:pt x="13" y="99"/>
                    <a:pt x="1" y="194"/>
                    <a:pt x="60" y="266"/>
                  </a:cubicBezTo>
                  <a:lnTo>
                    <a:pt x="715" y="1052"/>
                  </a:lnTo>
                  <a:cubicBezTo>
                    <a:pt x="751" y="1087"/>
                    <a:pt x="787" y="1111"/>
                    <a:pt x="834" y="1111"/>
                  </a:cubicBezTo>
                  <a:cubicBezTo>
                    <a:pt x="953" y="1099"/>
                    <a:pt x="1025" y="944"/>
                    <a:pt x="953" y="849"/>
                  </a:cubicBezTo>
                  <a:lnTo>
                    <a:pt x="298" y="51"/>
                  </a:lnTo>
                  <a:cubicBezTo>
                    <a:pt x="266" y="19"/>
                    <a:pt x="226" y="0"/>
                    <a:pt x="1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45"/>
            <p:cNvSpPr/>
            <p:nvPr/>
          </p:nvSpPr>
          <p:spPr>
            <a:xfrm>
              <a:off x="3727723" y="4351611"/>
              <a:ext cx="32218" cy="34954"/>
            </a:xfrm>
            <a:custGeom>
              <a:rect b="b" l="l" r="r" t="t"/>
              <a:pathLst>
                <a:path extrusionOk="0" h="1099" w="1013">
                  <a:moveTo>
                    <a:pt x="834" y="1"/>
                  </a:moveTo>
                  <a:cubicBezTo>
                    <a:pt x="791" y="1"/>
                    <a:pt x="748" y="19"/>
                    <a:pt x="715" y="52"/>
                  </a:cubicBezTo>
                  <a:lnTo>
                    <a:pt x="60" y="838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9" y="1040"/>
                  </a:cubicBezTo>
                  <a:lnTo>
                    <a:pt x="953" y="254"/>
                  </a:lnTo>
                  <a:cubicBezTo>
                    <a:pt x="1013" y="183"/>
                    <a:pt x="1013" y="76"/>
                    <a:pt x="930" y="40"/>
                  </a:cubicBezTo>
                  <a:cubicBezTo>
                    <a:pt x="903" y="13"/>
                    <a:pt x="869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45"/>
            <p:cNvSpPr/>
            <p:nvPr/>
          </p:nvSpPr>
          <p:spPr>
            <a:xfrm>
              <a:off x="3668279" y="4315926"/>
              <a:ext cx="22391" cy="40742"/>
            </a:xfrm>
            <a:custGeom>
              <a:rect b="b" l="l" r="r" t="t"/>
              <a:pathLst>
                <a:path extrusionOk="0" h="1281" w="704">
                  <a:moveTo>
                    <a:pt x="544" y="1"/>
                  </a:moveTo>
                  <a:cubicBezTo>
                    <a:pt x="481" y="1"/>
                    <a:pt x="413" y="43"/>
                    <a:pt x="394" y="102"/>
                  </a:cubicBezTo>
                  <a:lnTo>
                    <a:pt x="36" y="1067"/>
                  </a:lnTo>
                  <a:cubicBezTo>
                    <a:pt x="1" y="1174"/>
                    <a:pt x="84" y="1281"/>
                    <a:pt x="179" y="1281"/>
                  </a:cubicBezTo>
                  <a:cubicBezTo>
                    <a:pt x="239" y="1281"/>
                    <a:pt x="298" y="1233"/>
                    <a:pt x="334" y="1174"/>
                  </a:cubicBezTo>
                  <a:lnTo>
                    <a:pt x="691" y="209"/>
                  </a:lnTo>
                  <a:cubicBezTo>
                    <a:pt x="703" y="126"/>
                    <a:pt x="655" y="43"/>
                    <a:pt x="584" y="7"/>
                  </a:cubicBezTo>
                  <a:cubicBezTo>
                    <a:pt x="571" y="3"/>
                    <a:pt x="558" y="1"/>
                    <a:pt x="5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45"/>
            <p:cNvSpPr/>
            <p:nvPr/>
          </p:nvSpPr>
          <p:spPr>
            <a:xfrm>
              <a:off x="3603143" y="4563019"/>
              <a:ext cx="9891" cy="42078"/>
            </a:xfrm>
            <a:custGeom>
              <a:rect b="b" l="l" r="r" t="t"/>
              <a:pathLst>
                <a:path extrusionOk="0" h="1323" w="311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68"/>
                  </a:lnTo>
                  <a:cubicBezTo>
                    <a:pt x="1" y="1263"/>
                    <a:pt x="72" y="1322"/>
                    <a:pt x="144" y="1322"/>
                  </a:cubicBezTo>
                  <a:cubicBezTo>
                    <a:pt x="239" y="1322"/>
                    <a:pt x="298" y="1251"/>
                    <a:pt x="298" y="1168"/>
                  </a:cubicBezTo>
                  <a:lnTo>
                    <a:pt x="298" y="144"/>
                  </a:lnTo>
                  <a:cubicBezTo>
                    <a:pt x="310" y="72"/>
                    <a:pt x="239" y="1"/>
                    <a:pt x="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45"/>
            <p:cNvSpPr/>
            <p:nvPr/>
          </p:nvSpPr>
          <p:spPr>
            <a:xfrm>
              <a:off x="3667134" y="4552206"/>
              <a:ext cx="22009" cy="40233"/>
            </a:xfrm>
            <a:custGeom>
              <a:rect b="b" l="l" r="r" t="t"/>
              <a:pathLst>
                <a:path extrusionOk="0" h="1265" w="692">
                  <a:moveTo>
                    <a:pt x="165" y="0"/>
                  </a:moveTo>
                  <a:cubicBezTo>
                    <a:pt x="150" y="0"/>
                    <a:pt x="135" y="3"/>
                    <a:pt x="120" y="7"/>
                  </a:cubicBezTo>
                  <a:cubicBezTo>
                    <a:pt x="37" y="43"/>
                    <a:pt x="1" y="126"/>
                    <a:pt x="25" y="198"/>
                  </a:cubicBezTo>
                  <a:lnTo>
                    <a:pt x="382" y="1174"/>
                  </a:lnTo>
                  <a:cubicBezTo>
                    <a:pt x="410" y="1231"/>
                    <a:pt x="468" y="1265"/>
                    <a:pt x="527" y="1265"/>
                  </a:cubicBezTo>
                  <a:cubicBezTo>
                    <a:pt x="542" y="1265"/>
                    <a:pt x="557" y="1263"/>
                    <a:pt x="572" y="1258"/>
                  </a:cubicBezTo>
                  <a:cubicBezTo>
                    <a:pt x="656" y="1234"/>
                    <a:pt x="691" y="1139"/>
                    <a:pt x="668" y="1067"/>
                  </a:cubicBezTo>
                  <a:lnTo>
                    <a:pt x="310" y="103"/>
                  </a:lnTo>
                  <a:cubicBezTo>
                    <a:pt x="282" y="36"/>
                    <a:pt x="223" y="0"/>
                    <a:pt x="1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45"/>
            <p:cNvSpPr/>
            <p:nvPr/>
          </p:nvSpPr>
          <p:spPr>
            <a:xfrm>
              <a:off x="3727723" y="4524662"/>
              <a:ext cx="32982" cy="35367"/>
            </a:xfrm>
            <a:custGeom>
              <a:rect b="b" l="l" r="r" t="t"/>
              <a:pathLst>
                <a:path extrusionOk="0" h="1112" w="1037">
                  <a:moveTo>
                    <a:pt x="178" y="1"/>
                  </a:moveTo>
                  <a:cubicBezTo>
                    <a:pt x="142" y="1"/>
                    <a:pt x="104" y="13"/>
                    <a:pt x="72" y="40"/>
                  </a:cubicBezTo>
                  <a:cubicBezTo>
                    <a:pt x="13" y="100"/>
                    <a:pt x="1" y="195"/>
                    <a:pt x="60" y="266"/>
                  </a:cubicBezTo>
                  <a:lnTo>
                    <a:pt x="715" y="1052"/>
                  </a:lnTo>
                  <a:cubicBezTo>
                    <a:pt x="739" y="1088"/>
                    <a:pt x="787" y="1112"/>
                    <a:pt x="834" y="1112"/>
                  </a:cubicBezTo>
                  <a:cubicBezTo>
                    <a:pt x="965" y="1100"/>
                    <a:pt x="1037" y="945"/>
                    <a:pt x="953" y="850"/>
                  </a:cubicBezTo>
                  <a:lnTo>
                    <a:pt x="299" y="52"/>
                  </a:lnTo>
                  <a:cubicBezTo>
                    <a:pt x="266" y="19"/>
                    <a:pt x="222" y="1"/>
                    <a:pt x="1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45"/>
            <p:cNvSpPr/>
            <p:nvPr/>
          </p:nvSpPr>
          <p:spPr>
            <a:xfrm>
              <a:off x="3457349" y="4522023"/>
              <a:ext cx="32218" cy="34954"/>
            </a:xfrm>
            <a:custGeom>
              <a:rect b="b" l="l" r="r" t="t"/>
              <a:pathLst>
                <a:path extrusionOk="0" h="1099" w="1013">
                  <a:moveTo>
                    <a:pt x="841" y="0"/>
                  </a:moveTo>
                  <a:cubicBezTo>
                    <a:pt x="795" y="0"/>
                    <a:pt x="748" y="19"/>
                    <a:pt x="715" y="52"/>
                  </a:cubicBezTo>
                  <a:lnTo>
                    <a:pt x="60" y="837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8" y="1040"/>
                  </a:cubicBezTo>
                  <a:lnTo>
                    <a:pt x="953" y="254"/>
                  </a:lnTo>
                  <a:cubicBezTo>
                    <a:pt x="1013" y="183"/>
                    <a:pt x="1013" y="99"/>
                    <a:pt x="941" y="40"/>
                  </a:cubicBezTo>
                  <a:cubicBezTo>
                    <a:pt x="915" y="13"/>
                    <a:pt x="878" y="0"/>
                    <a:pt x="8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45"/>
            <p:cNvSpPr/>
            <p:nvPr/>
          </p:nvSpPr>
          <p:spPr>
            <a:xfrm>
              <a:off x="3526270" y="4551665"/>
              <a:ext cx="22772" cy="40392"/>
            </a:xfrm>
            <a:custGeom>
              <a:rect b="b" l="l" r="r" t="t"/>
              <a:pathLst>
                <a:path extrusionOk="0" h="1270" w="716">
                  <a:moveTo>
                    <a:pt x="531" y="0"/>
                  </a:moveTo>
                  <a:cubicBezTo>
                    <a:pt x="472" y="0"/>
                    <a:pt x="412" y="41"/>
                    <a:pt x="394" y="96"/>
                  </a:cubicBezTo>
                  <a:lnTo>
                    <a:pt x="36" y="1072"/>
                  </a:lnTo>
                  <a:cubicBezTo>
                    <a:pt x="1" y="1144"/>
                    <a:pt x="48" y="1227"/>
                    <a:pt x="120" y="1263"/>
                  </a:cubicBezTo>
                  <a:cubicBezTo>
                    <a:pt x="137" y="1268"/>
                    <a:pt x="154" y="1270"/>
                    <a:pt x="170" y="1270"/>
                  </a:cubicBezTo>
                  <a:cubicBezTo>
                    <a:pt x="235" y="1270"/>
                    <a:pt x="294" y="1234"/>
                    <a:pt x="322" y="1167"/>
                  </a:cubicBezTo>
                  <a:lnTo>
                    <a:pt x="679" y="203"/>
                  </a:lnTo>
                  <a:cubicBezTo>
                    <a:pt x="715" y="132"/>
                    <a:pt x="679" y="36"/>
                    <a:pt x="584" y="13"/>
                  </a:cubicBezTo>
                  <a:cubicBezTo>
                    <a:pt x="567" y="4"/>
                    <a:pt x="549" y="0"/>
                    <a:pt x="53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What?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37" name="Google Shape;237;p46"/>
          <p:cNvSpPr txBox="1"/>
          <p:nvPr>
            <p:ph idx="1" type="body"/>
          </p:nvPr>
        </p:nvSpPr>
        <p:spPr>
          <a:xfrm>
            <a:off x="938500" y="1659275"/>
            <a:ext cx="52728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Here’s some potential next steps if you are looking for project ideas: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Define a problem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What are you trying to solve?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Select a cool piece of tech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Maybe you like motors, use a motor!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Don’t give up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Often times we may overcomplicate the task at hand, just keep trying!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/>
              <a:t>Most importantly: have fun!</a:t>
            </a:r>
            <a:endParaRPr sz="1500"/>
          </a:p>
        </p:txBody>
      </p:sp>
      <p:cxnSp>
        <p:nvCxnSpPr>
          <p:cNvPr id="238" name="Google Shape;238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7"/>
          <p:cNvSpPr txBox="1"/>
          <p:nvPr>
            <p:ph type="title"/>
          </p:nvPr>
        </p:nvSpPr>
        <p:spPr>
          <a:xfrm>
            <a:off x="5326275" y="1945500"/>
            <a:ext cx="2837400" cy="12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Thanks!</a:t>
            </a:r>
            <a:endParaRPr sz="3600"/>
          </a:p>
        </p:txBody>
      </p:sp>
      <p:cxnSp>
        <p:nvCxnSpPr>
          <p:cNvPr id="244" name="Google Shape;244;p47"/>
          <p:cNvCxnSpPr/>
          <p:nvPr/>
        </p:nvCxnSpPr>
        <p:spPr>
          <a:xfrm>
            <a:off x="5225150" y="1540302"/>
            <a:ext cx="0" cy="2189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245" name="Google Shape;24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8225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8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cxnSp>
        <p:nvCxnSpPr>
          <p:cNvPr id="251" name="Google Shape;251;p48"/>
          <p:cNvCxnSpPr/>
          <p:nvPr/>
        </p:nvCxnSpPr>
        <p:spPr>
          <a:xfrm>
            <a:off x="1013400" y="148879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Raspberry Pi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/>
              <a:t>A Raspberry Pi is</a:t>
            </a:r>
            <a:r>
              <a:rPr lang="en" sz="1350"/>
              <a:t>: </a:t>
            </a:r>
            <a:endParaRPr sz="13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Montserrat ExtraBold"/>
              <a:buAutoNum type="arabicPeriod"/>
            </a:pPr>
            <a:r>
              <a:rPr lang="en" sz="1350"/>
              <a:t>A cute little </a:t>
            </a:r>
            <a:r>
              <a:rPr b="1" lang="en" sz="1350"/>
              <a:t>computer</a:t>
            </a:r>
            <a:r>
              <a:rPr lang="en" sz="1350"/>
              <a:t>.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Montserrat ExtraBold"/>
              <a:buAutoNum type="arabicPeriod"/>
            </a:pPr>
            <a:r>
              <a:rPr lang="en" sz="1350"/>
              <a:t>A platform for </a:t>
            </a:r>
            <a:r>
              <a:rPr b="1" lang="en" sz="1350"/>
              <a:t>learning programming</a:t>
            </a:r>
            <a:r>
              <a:rPr lang="en" sz="1350"/>
              <a:t> and </a:t>
            </a:r>
            <a:r>
              <a:rPr b="1" lang="en" sz="1350"/>
              <a:t>embedded systems</a:t>
            </a:r>
            <a:r>
              <a:rPr lang="en" sz="1350"/>
              <a:t>.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Montserrat ExtraBold"/>
              <a:buAutoNum type="arabicPeriod"/>
            </a:pPr>
            <a:r>
              <a:rPr lang="en" sz="1350"/>
              <a:t>Not an actual pie.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Montserrat ExtraBold"/>
              <a:buAutoNum type="arabicPeriod"/>
            </a:pPr>
            <a:r>
              <a:rPr lang="en" sz="1350"/>
              <a:t>A fun way to learn </a:t>
            </a:r>
            <a:r>
              <a:rPr b="1" lang="en" sz="1350"/>
              <a:t>Linux</a:t>
            </a:r>
            <a:r>
              <a:rPr lang="en" sz="1350"/>
              <a:t>.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Montserrat ExtraBold"/>
              <a:buAutoNum type="arabicPeriod"/>
            </a:pPr>
            <a:r>
              <a:rPr lang="en" sz="1350"/>
              <a:t>An accessible way to learn about </a:t>
            </a:r>
            <a:r>
              <a:rPr b="1" lang="en" sz="1350"/>
              <a:t>ARM processors</a:t>
            </a:r>
            <a:r>
              <a:rPr lang="en" sz="1350"/>
              <a:t>.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Montserrat ExtraBold"/>
              <a:buAutoNum type="arabicPeriod"/>
            </a:pPr>
            <a:r>
              <a:rPr lang="en" sz="1350"/>
              <a:t>A </a:t>
            </a:r>
            <a:r>
              <a:rPr b="1" lang="en" sz="1350"/>
              <a:t>cheap</a:t>
            </a:r>
            <a:r>
              <a:rPr lang="en" sz="1350"/>
              <a:t>* little computer.</a:t>
            </a:r>
            <a:endParaRPr sz="1350"/>
          </a:p>
        </p:txBody>
      </p:sp>
      <p:cxnSp>
        <p:nvCxnSpPr>
          <p:cNvPr id="168" name="Google Shape;168;p3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69" name="Google Shape;169;p37"/>
          <p:cNvSpPr txBox="1"/>
          <p:nvPr/>
        </p:nvSpPr>
        <p:spPr>
          <a:xfrm>
            <a:off x="938500" y="4221950"/>
            <a:ext cx="6820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5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*Raspberry Pis are not usually that cheap nowadays—or readily available.</a:t>
            </a:r>
            <a:endParaRPr sz="115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8"/>
          <p:cNvSpPr txBox="1"/>
          <p:nvPr>
            <p:ph idx="6" type="title"/>
          </p:nvPr>
        </p:nvSpPr>
        <p:spPr>
          <a:xfrm>
            <a:off x="0" y="2209800"/>
            <a:ext cx="9144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People Like Them?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9"/>
          <p:cNvSpPr txBox="1"/>
          <p:nvPr>
            <p:ph idx="4294967295" type="title"/>
          </p:nvPr>
        </p:nvSpPr>
        <p:spPr>
          <a:xfrm>
            <a:off x="774900" y="4575075"/>
            <a:ext cx="7594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https://hackaday.com/2022/10/31/an-easy-to-make-pi-powered-pocket-password-pal/</a:t>
            </a:r>
            <a:endParaRPr sz="1200"/>
          </a:p>
        </p:txBody>
      </p:sp>
      <p:pic>
        <p:nvPicPr>
          <p:cNvPr id="180" name="Google Shape;18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513" y="304800"/>
            <a:ext cx="5462970" cy="42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0"/>
          <p:cNvSpPr txBox="1"/>
          <p:nvPr>
            <p:ph idx="4294967295" type="title"/>
          </p:nvPr>
        </p:nvSpPr>
        <p:spPr>
          <a:xfrm>
            <a:off x="774900" y="4575075"/>
            <a:ext cx="77793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https://hackaday.com/2022/10/27/the-wifi-pumpkin-is-the-wifi-pineapple-we-have-at-home/</a:t>
            </a:r>
            <a:endParaRPr sz="1200"/>
          </a:p>
        </p:txBody>
      </p:sp>
      <p:pic>
        <p:nvPicPr>
          <p:cNvPr id="186" name="Google Shape;18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07700"/>
            <a:ext cx="8839200" cy="402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1"/>
          <p:cNvSpPr txBox="1"/>
          <p:nvPr>
            <p:ph idx="4294967295" type="title"/>
          </p:nvPr>
        </p:nvSpPr>
        <p:spPr>
          <a:xfrm>
            <a:off x="774900" y="4575075"/>
            <a:ext cx="7594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https://www.instructables.com/DIY-Hydroponics-With-Raspberry-Pi/</a:t>
            </a:r>
            <a:endParaRPr sz="1200"/>
          </a:p>
        </p:txBody>
      </p:sp>
      <p:pic>
        <p:nvPicPr>
          <p:cNvPr id="192" name="Google Shape;19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150" y="304800"/>
            <a:ext cx="5693700" cy="42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2"/>
          <p:cNvSpPr txBox="1"/>
          <p:nvPr>
            <p:ph idx="4294967295" type="title"/>
          </p:nvPr>
        </p:nvSpPr>
        <p:spPr>
          <a:xfrm>
            <a:off x="774900" y="4575075"/>
            <a:ext cx="7594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https://hackaday.com/2022/10/10/a-raspberry-pi-phone-for-the-modern-era/</a:t>
            </a:r>
            <a:endParaRPr sz="1200"/>
          </a:p>
        </p:txBody>
      </p:sp>
      <p:pic>
        <p:nvPicPr>
          <p:cNvPr id="198" name="Google Shape;19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150" y="304800"/>
            <a:ext cx="5693700" cy="42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3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WOW!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4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—Al Roker</a:t>
            </a:r>
            <a:endParaRPr/>
          </a:p>
        </p:txBody>
      </p:sp>
      <p:sp>
        <p:nvSpPr>
          <p:cNvPr id="209" name="Google Shape;209;p44"/>
          <p:cNvSpPr txBox="1"/>
          <p:nvPr>
            <p:ph type="ctrTitle"/>
          </p:nvPr>
        </p:nvSpPr>
        <p:spPr>
          <a:xfrm>
            <a:off x="1850525" y="7007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“</a:t>
            </a:r>
            <a:r>
              <a:rPr lang="en" sz="2200"/>
              <a:t>Never say 'no' to pie. No matter what, wherever you are, diet-wise or whatever, you know what? You can always have a small piece of pie, and I like pie. I don't know anybody who doesn't like pie. If somebody doesn't like pie, I don't trust them. I'll bet you Vladimir Putin doesn't like pie.</a:t>
            </a:r>
            <a:r>
              <a:rPr lang="en" sz="2200"/>
              <a:t>”</a:t>
            </a:r>
            <a:endParaRPr sz="2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